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170E-2A52-0AF9-DA7B-030418DD4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39E94-1409-670A-7EEF-37C12B2CC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DC3FC-DEC8-AF2D-554E-61F4C90D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9339-F541-E975-A457-14BEB0B1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2D4ED-4448-7B99-788D-ED256847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B8A4-6262-9151-3B62-15883968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4C087-840D-4532-7B05-899C91C9F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10D7D-7259-E727-1C2A-8CA445D1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C5979-4F27-43BC-C1EF-4A4A70DB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99C8D-4A44-C989-E4CF-76F76563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0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76E12-5114-3BDE-203A-DB0DCD4C8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5A756-A7BA-003A-2D88-AF15DD03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03DD6-AFFF-B263-966D-686B453A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89340-3C38-41ED-5C21-F00D6E95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53A5B-DCED-465E-1025-49F20FD2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2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DA26-AE4C-0889-1834-306AC88BB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29F0D-8775-6E33-7EDD-2C7C4ADC3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2387E-A930-B6AB-94F4-A985D924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42CE9-B118-4476-3B36-10DED0A4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D6785-E09B-5862-8E5C-72ECF075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1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93A6-A900-9313-4B98-F14034DE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87E44-6E05-DB0E-1835-671612F87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4E39-3ED2-1BFA-E5C5-A81B83C9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C0CD-5C1F-E0E2-64D8-CFC57242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A6AC9-629B-70C1-E48F-90DF0A17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4FBD-AC6A-214D-1E6F-6332A5D0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5C30-F80B-0926-00CE-00ED37DB3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324BA-BA63-B7E3-5FFC-B0DE74986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AE400-2A7F-347D-35EB-122D9538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5818C-7A1C-2732-7C32-BB78D01F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911B7-238B-5ADB-1F28-01A64D60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1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D070-16ED-F395-F435-A7C7A2F0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7EFD8-8E74-8DF0-8F48-0CBC02894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65A4C-FDBE-0E50-62B4-A18ACDAFB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63FED-B670-C5BD-2DA7-4A23F8BE7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EC9CE-D5E1-3143-0265-B6236EB4E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08063-371B-B54A-1FAA-ED75E0EF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49D1F-82EA-3E99-AC43-B038C039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7C298-EE6D-139C-A4CE-DA39640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1145-8894-049F-FBCF-C9606482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3A3BA-B914-3E07-281B-14395B8D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50E21-D0B7-C441-8B15-59636B2C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76D1F-ED57-BC19-49ED-C0BE03D7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5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E956C-E0CA-FC94-5B16-FE8E83F1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821AA-2BCE-A884-8766-BBA35BAD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19D0-B3C6-56F9-D632-A44B5795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5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589CD-75DF-B39B-B155-2235BD66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AAD9-26A3-8DD7-5113-43A08FF3D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B3126-31B6-9B18-8E34-DACC9E5DD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F6866-8272-BB22-CF93-3985A952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21856-29EA-E55A-C1D0-19BC024D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14B9B-EC71-6CD2-43D5-2FD0E3A7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9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1EBD-2CE3-7CB0-018D-0D213AB2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274B-6FF1-8494-3676-2B4BC0696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01544-0C14-3DED-A90A-44E949CA4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29C48-7A80-8689-D491-6D8E6E2D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714D7-EB5E-6404-BC2E-34D8BC33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5908F-A1BA-1B64-D35A-34419CD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8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C17D0-C6CD-717B-0105-286600B7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47A0-34E1-E5B3-F2F3-8FA014C0A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06ED-0FE0-5AC9-2368-D2AE27579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7D2E0-EA7B-5847-9E1E-8D48AB30FD05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A4285-5CCF-A250-71F1-9FB3BB0B1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6E24E-07DB-E979-F840-575B6ED65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73D6-4FD6-5A4D-AC66-B39268A5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2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39765D9-44E3-B25A-A5A3-65772497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296" y="1784556"/>
            <a:ext cx="4419220" cy="3305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E17C9-302F-A1F1-9486-E32F7BDC92B3}"/>
              </a:ext>
            </a:extLst>
          </p:cNvPr>
          <p:cNvSpPr txBox="1"/>
          <p:nvPr/>
        </p:nvSpPr>
        <p:spPr>
          <a:xfrm>
            <a:off x="2029988" y="2051340"/>
            <a:ext cx="360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 available for training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8A3493-0C35-64F4-F1A9-0B7594B7C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7066" y="1532237"/>
            <a:ext cx="4756560" cy="3557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892F95-C4D9-B6A8-4FE3-0297DE285C96}"/>
              </a:ext>
            </a:extLst>
          </p:cNvPr>
          <p:cNvSpPr txBox="1"/>
          <p:nvPr/>
        </p:nvSpPr>
        <p:spPr>
          <a:xfrm>
            <a:off x="6449208" y="2051340"/>
            <a:ext cx="400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Underlying model used to generate data </a:t>
            </a:r>
          </a:p>
        </p:txBody>
      </p:sp>
      <p:sp>
        <p:nvSpPr>
          <p:cNvPr id="67" name="Double Bracket 66">
            <a:extLst>
              <a:ext uri="{FF2B5EF4-FFF2-40B4-BE49-F238E27FC236}">
                <a16:creationId xmlns:a16="http://schemas.microsoft.com/office/drawing/2014/main" id="{37F37800-D074-9CFD-A78C-891F60A70940}"/>
              </a:ext>
            </a:extLst>
          </p:cNvPr>
          <p:cNvSpPr/>
          <p:nvPr/>
        </p:nvSpPr>
        <p:spPr>
          <a:xfrm>
            <a:off x="1348295" y="1578445"/>
            <a:ext cx="4558505" cy="341278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uble Bracket 67">
            <a:extLst>
              <a:ext uri="{FF2B5EF4-FFF2-40B4-BE49-F238E27FC236}">
                <a16:creationId xmlns:a16="http://schemas.microsoft.com/office/drawing/2014/main" id="{07F1A4B9-4283-08D6-C77F-35E1DD912628}"/>
              </a:ext>
            </a:extLst>
          </p:cNvPr>
          <p:cNvSpPr/>
          <p:nvPr/>
        </p:nvSpPr>
        <p:spPr>
          <a:xfrm>
            <a:off x="5977064" y="1578445"/>
            <a:ext cx="4686299" cy="3412784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5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A400B9-A072-AD75-9B2D-5FAFDEBD2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7206" y="402803"/>
            <a:ext cx="3817588" cy="28554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262FCBA-2005-939A-1AA6-0831D2000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4794" y="543791"/>
            <a:ext cx="3817588" cy="28554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0443E30-6080-0194-B2E2-121130CFE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618" y="3540211"/>
            <a:ext cx="3817588" cy="28554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650894-E715-6385-F8DA-8DDDD6EBC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7206" y="3540211"/>
            <a:ext cx="3817588" cy="28554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64B4F56-CBBB-82A6-8B2C-D4C78ADECD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4794" y="3540211"/>
            <a:ext cx="3817588" cy="28554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754F879-52E9-8B88-443E-A74F5792E9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9618" y="402803"/>
            <a:ext cx="3817588" cy="28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4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C093A23-C12C-46CF-AB63-48A1AEAE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0" y="662938"/>
            <a:ext cx="4454049" cy="34094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3C5AE-2266-08D0-ABC4-17B8EE7D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1591" y="662940"/>
            <a:ext cx="4454048" cy="3409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ED574E-5452-F87A-2D06-9AE6CDD66F99}"/>
              </a:ext>
            </a:extLst>
          </p:cNvPr>
          <p:cNvSpPr/>
          <p:nvPr/>
        </p:nvSpPr>
        <p:spPr>
          <a:xfrm>
            <a:off x="1712573" y="4552449"/>
            <a:ext cx="28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i="0" dirty="0">
                <a:solidFill>
                  <a:srgbClr val="000000"/>
                </a:solidFill>
                <a:effectLst/>
                <a:latin typeface="Ubuntu" panose="020F0502020204030204" pitchFamily="34" charset="0"/>
              </a:rPr>
              <a:t>Overfit: model too complex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60724-7C8F-0528-0859-130F16E6849D}"/>
              </a:ext>
            </a:extLst>
          </p:cNvPr>
          <p:cNvSpPr/>
          <p:nvPr/>
        </p:nvSpPr>
        <p:spPr>
          <a:xfrm>
            <a:off x="7239512" y="4552449"/>
            <a:ext cx="314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i="0" dirty="0">
                <a:solidFill>
                  <a:srgbClr val="000000"/>
                </a:solidFill>
                <a:effectLst/>
                <a:latin typeface="Ubuntu" panose="020B0504030602030204" pitchFamily="34" charset="0"/>
              </a:rPr>
              <a:t>Underfit: model too simple</a:t>
            </a:r>
          </a:p>
        </p:txBody>
      </p:sp>
    </p:spTree>
    <p:extLst>
      <p:ext uri="{BB962C8B-B14F-4D97-AF65-F5344CB8AC3E}">
        <p14:creationId xmlns:p14="http://schemas.microsoft.com/office/powerpoint/2010/main" val="322668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7A2B01A-EB72-83C2-9525-E310D9C5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7459"/>
            <a:ext cx="5251193" cy="21398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0D8D29E-1E50-15EA-B23A-1FB932A1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66" y="993573"/>
            <a:ext cx="5266581" cy="20671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BD13D71-F5A7-F029-65C0-1CD4572D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130" y="3777328"/>
            <a:ext cx="5266582" cy="214613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AD9ADB9-AA68-7F19-6182-8C99153FF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96" y="3777328"/>
            <a:ext cx="5266582" cy="21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1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308B6-1257-C886-C070-3F869623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8848" y="1913003"/>
            <a:ext cx="5253681" cy="35024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BD18A-8829-791F-9542-4DE97B4381A4}"/>
              </a:ext>
            </a:extLst>
          </p:cNvPr>
          <p:cNvSpPr txBox="1"/>
          <p:nvPr/>
        </p:nvSpPr>
        <p:spPr>
          <a:xfrm>
            <a:off x="2938848" y="5550029"/>
            <a:ext cx="508583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</a:rPr>
              <a:t>UNDERFIT         SWEETSPOT	       OVERFIT	</a:t>
            </a:r>
          </a:p>
        </p:txBody>
      </p:sp>
    </p:spTree>
    <p:extLst>
      <p:ext uri="{BB962C8B-B14F-4D97-AF65-F5344CB8AC3E}">
        <p14:creationId xmlns:p14="http://schemas.microsoft.com/office/powerpoint/2010/main" val="331089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60CEA4-0E05-6247-A669-2B11D502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30" y="852312"/>
            <a:ext cx="4740161" cy="2287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1227F99-35ED-B30B-3E04-77686D03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73" y="3726219"/>
            <a:ext cx="4789798" cy="228712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BD2551F-1223-24FE-552B-B6BA8B330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505" y="3726219"/>
            <a:ext cx="4892252" cy="2287128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C875AE-D8FF-34EB-DC4B-204D29A95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411" y="851427"/>
            <a:ext cx="4740161" cy="22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1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AA0E197-9070-8406-7FDF-8153EBC8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529062"/>
            <a:ext cx="3517119" cy="179373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BD38883-0D10-89AC-9CB7-AD6E0E28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576964"/>
            <a:ext cx="3537345" cy="16979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4C946BD-DA80-F0F1-C71A-313244C7B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564234"/>
            <a:ext cx="3517120" cy="1723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B6F8C3-0EFE-B9AD-B864-385DB8B3E180}"/>
              </a:ext>
            </a:extLst>
          </p:cNvPr>
          <p:cNvSpPr/>
          <p:nvPr/>
        </p:nvSpPr>
        <p:spPr>
          <a:xfrm>
            <a:off x="4258920" y="2536706"/>
            <a:ext cx="1689934" cy="3536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DBC2A-ADF6-8EB3-81E1-F85A55DCF1BA}"/>
              </a:ext>
            </a:extLst>
          </p:cNvPr>
          <p:cNvSpPr/>
          <p:nvPr/>
        </p:nvSpPr>
        <p:spPr>
          <a:xfrm>
            <a:off x="8205153" y="2516768"/>
            <a:ext cx="1689934" cy="3536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BA3C6C-46CA-B35C-8586-4E97DDEECB32}"/>
              </a:ext>
            </a:extLst>
          </p:cNvPr>
          <p:cNvSpPr/>
          <p:nvPr/>
        </p:nvSpPr>
        <p:spPr>
          <a:xfrm>
            <a:off x="484632" y="2362052"/>
            <a:ext cx="1689934" cy="3536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A0E197-9070-8406-7FDF-8153EBC8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865" y="2488803"/>
            <a:ext cx="3685833" cy="188528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D38883-0D10-89AC-9CB7-AD6E0E28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57301" y="2536706"/>
            <a:ext cx="3477397" cy="17845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C946BD-DA80-F0F1-C71A-313244C7B2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8801" y="2523975"/>
            <a:ext cx="3496562" cy="18113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BCA630-5672-E0EA-0554-D076C2B1818A}"/>
              </a:ext>
            </a:extLst>
          </p:cNvPr>
          <p:cNvSpPr/>
          <p:nvPr/>
        </p:nvSpPr>
        <p:spPr>
          <a:xfrm>
            <a:off x="497815" y="2372721"/>
            <a:ext cx="1374715" cy="4324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22797-683C-E1CF-75A1-871E8C750632}"/>
              </a:ext>
            </a:extLst>
          </p:cNvPr>
          <p:cNvSpPr/>
          <p:nvPr/>
        </p:nvSpPr>
        <p:spPr>
          <a:xfrm>
            <a:off x="4258920" y="2536706"/>
            <a:ext cx="1374715" cy="327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104EE-4EB3-9174-DFB5-8585B8444292}"/>
              </a:ext>
            </a:extLst>
          </p:cNvPr>
          <p:cNvSpPr/>
          <p:nvPr/>
        </p:nvSpPr>
        <p:spPr>
          <a:xfrm>
            <a:off x="8188801" y="2477218"/>
            <a:ext cx="1374715" cy="3279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7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26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Sharma</dc:creator>
  <cp:lastModifiedBy>Vaibhav Sharma</cp:lastModifiedBy>
  <cp:revision>22</cp:revision>
  <dcterms:created xsi:type="dcterms:W3CDTF">2022-05-07T04:12:46Z</dcterms:created>
  <dcterms:modified xsi:type="dcterms:W3CDTF">2022-05-13T02:17:46Z</dcterms:modified>
</cp:coreProperties>
</file>